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1" r:id="rId4"/>
    <p:sldId id="262" r:id="rId5"/>
    <p:sldId id="265" r:id="rId6"/>
    <p:sldId id="263" r:id="rId7"/>
    <p:sldId id="267" r:id="rId8"/>
    <p:sldId id="266" r:id="rId9"/>
    <p:sldId id="264" r:id="rId10"/>
    <p:sldId id="268" r:id="rId11"/>
    <p:sldId id="26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38B36-19CF-40E2-8E18-9D64199C4A4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104EF-C17A-4A1B-AD89-945CD9A02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7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0B3-1563-4285-8093-DA16848CA8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2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3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6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4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9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9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0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0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0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1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8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B10BA-1735-426C-A253-E81919EC8B79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6014-CC3F-43B1-9C01-38443AAB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5000" y="2692026"/>
            <a:ext cx="6239933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안드로이드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프로젝트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What’s News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01" y="3386293"/>
            <a:ext cx="3378200" cy="364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CE/IM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여광은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14097" y="2554259"/>
            <a:ext cx="1834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기능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80112" y="3140968"/>
            <a:ext cx="3024336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&lt;service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broadcastReceiver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해당 시간에 실행되면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notification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실행하는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service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1722091"/>
            <a:ext cx="3024336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&lt;broadcast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alarmManager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해당하는 시간이 되면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broadcastReceiver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호출하게 구현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4869275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&lt;Notification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알람이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울릴 경우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notification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으로 알림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 descr="C:\Users\student\Desktop\Screenshot_157439916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4526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tudent\Desktop\Screenshot_157439916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526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배운 점과 개선점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향후 개선점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1340768"/>
            <a:ext cx="7687734" cy="37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프로젝트를 통해 배운 점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866" y="1844011"/>
            <a:ext cx="7687734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프레임워크에 대한 이해가 늘었습니다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또 다시 설계의 중요성을 느꼈습니다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866" y="3285797"/>
            <a:ext cx="7687734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향후 개선점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66" y="3789040"/>
            <a:ext cx="7687734" cy="1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Service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broadcast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대한 얕은 이해로 인해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알람의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경우 버그 자주 발생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활용해 좋아하는 뉴스를 저장하는 일도 도전 가능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인공지능 기능을 추가해 뉴스를 추천하거나 요약 제공하는 기능도 도전 가능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7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42" y="3116080"/>
            <a:ext cx="446056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시스템 설계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0405" y="1237111"/>
            <a:ext cx="216958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>
            <a:endCxn id="20" idx="4"/>
          </p:cNvCxnSpPr>
          <p:nvPr/>
        </p:nvCxnSpPr>
        <p:spPr>
          <a:xfrm>
            <a:off x="3987804" y="1388533"/>
            <a:ext cx="0" cy="410129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903137" y="2633134"/>
            <a:ext cx="169333" cy="169333"/>
          </a:xfrm>
          <a:prstGeom prst="ellipse">
            <a:avLst/>
          </a:prstGeom>
          <a:solidFill>
            <a:srgbClr val="2484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타원 9"/>
          <p:cNvSpPr/>
          <p:nvPr/>
        </p:nvSpPr>
        <p:spPr>
          <a:xfrm>
            <a:off x="3903137" y="4424710"/>
            <a:ext cx="169333" cy="169333"/>
          </a:xfrm>
          <a:prstGeom prst="ellipse">
            <a:avLst/>
          </a:prstGeom>
          <a:solidFill>
            <a:srgbClr val="2484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타원 10"/>
          <p:cNvSpPr/>
          <p:nvPr/>
        </p:nvSpPr>
        <p:spPr>
          <a:xfrm>
            <a:off x="3903137" y="3528922"/>
            <a:ext cx="169333" cy="169333"/>
          </a:xfrm>
          <a:prstGeom prst="ellipse">
            <a:avLst/>
          </a:prstGeom>
          <a:solidFill>
            <a:srgbClr val="2484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" name="TextBox 21"/>
          <p:cNvSpPr txBox="1"/>
          <p:nvPr/>
        </p:nvSpPr>
        <p:spPr>
          <a:xfrm>
            <a:off x="4251643" y="2226215"/>
            <a:ext cx="404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개요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1643" y="4005945"/>
            <a:ext cx="404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03137" y="5320498"/>
            <a:ext cx="169333" cy="169333"/>
          </a:xfrm>
          <a:prstGeom prst="ellipse">
            <a:avLst/>
          </a:prstGeom>
          <a:solidFill>
            <a:srgbClr val="2484C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TextBox 31"/>
          <p:cNvSpPr txBox="1"/>
          <p:nvPr/>
        </p:nvSpPr>
        <p:spPr>
          <a:xfrm>
            <a:off x="4251643" y="4883430"/>
            <a:ext cx="404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향후 개선점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8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여러 부가 기능을 갖춘 뉴스 어플리케이션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What’s News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개요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866" y="1340768"/>
            <a:ext cx="7687734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866" y="1844011"/>
            <a:ext cx="7687734" cy="346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보기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카테고리 별로 뉴스 보기 기능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검색 기능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여러 개의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관리 기능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날씨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위치 정보를 가져와 날씨를 알려주는 기능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게임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뉴스를 보다가 지치면 하는 게임 기능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홈 화면 및 화면 이동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시스템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C:\Users\student\Desktop\Screenshot_15743973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9" y="1772816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5648" y="5517232"/>
            <a:ext cx="2812701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홈 화면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algn="ctr"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날짜 및 위치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날씨 정보 제공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013673" y="4590753"/>
            <a:ext cx="650006" cy="650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3" idx="6"/>
          </p:cNvCxnSpPr>
          <p:nvPr/>
        </p:nvCxnSpPr>
        <p:spPr>
          <a:xfrm>
            <a:off x="5663679" y="4915756"/>
            <a:ext cx="924545" cy="10335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8144" y="5886162"/>
            <a:ext cx="2812701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게임 시작 버튼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Floating button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으로 구현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338676" y="179274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776357" y="1495422"/>
            <a:ext cx="595843" cy="5654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89035" y="1238749"/>
            <a:ext cx="2812701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설정 버튼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algn="ctr">
              <a:lnSpc>
                <a:spcPct val="114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설정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activity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이동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86522" y="179274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2627784" y="1628800"/>
            <a:ext cx="879788" cy="3799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2947" y="1238749"/>
            <a:ext cx="2812701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보기 버튼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algn="ctr">
              <a:lnSpc>
                <a:spcPct val="114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Navigator layout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C:\Users\student\Desktop\Screenshot_157439778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2" y="2008771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student\Desktop\Screenshot_15743977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85" y="2008771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1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위치 정보를 받아서 해당하는 날씨 정보 제공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날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2" descr="C:\Users\student\Desktop\Screenshot_15743973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9" y="1711148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7866" y="2348880"/>
            <a:ext cx="2915982" cy="135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위치 정보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Locationmanager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class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이용해 위도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경도 정보를 받아옴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Geocoder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class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이용해 위도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경도 정보를 도시 정보로 변환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1" y="2471669"/>
            <a:ext cx="2915982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날씨 정보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Openweather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Json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파일을 가져와 필요한 정보 이용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8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카테고리별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뉴스 보기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보기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050" name="Picture 2" descr="C:\Users\student\Desktop\Screenshot_15743984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60" y="155679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esktop\Screenshot_15743984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80112" y="2666583"/>
            <a:ext cx="3024336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&lt;fragment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메뉴를 클릭하면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activity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여는 것이 아니라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fragment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의 내용을 바꾸는 형식으로 화면 구성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0112" y="1556792"/>
            <a:ext cx="3024336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cardview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메뉴를 클릭하면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activity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여는 것이 아니라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fragment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의 내용을 바꾸는 형식으로 화면 구성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3776374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newsapi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newsapi.org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에서 제공하는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json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데이터를 활용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112" y="4636698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&lt;Fresco class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사진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보냈을 때 빠르게 사진을 받아오기 위해서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fresco class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검색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보기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580112" y="3831945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기사 보기 기능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검색 결과를 클릭하면 해당 기사의 언론사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0112" y="2709488"/>
            <a:ext cx="3024336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뉴스 검색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활용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student\Desktop\Screenshot_15743988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2875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udent\Desktop\Screenshot_15743988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07483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3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쥐잡기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게임 응용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098" name="Picture 2" descr="C:\Users\student\Desktop\Screenshot_15743989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udent\Desktop\Screenshot_157439894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86" y="1556792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0112" y="3716792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레벨 별 다른 난이도 구현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Level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 증가할 때마다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delay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다르게 부여해서 속도가 달라지게 구현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0112" y="2204864"/>
            <a:ext cx="3024336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asynctask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Soju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task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newspaper task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별도로 구성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속도와 이미지 수를 다르게 구현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기능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주요 기능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88E-C6F2-4E38-A5BB-778EB94CDE2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122" name="Picture 2" descr="C:\Users\student\Desktop\Screenshot_15743990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" y="1412776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tudent\Desktop\Screenshot_15743990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60" y="1412776"/>
            <a:ext cx="243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0112" y="2741051"/>
            <a:ext cx="3024336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&lt;file system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File system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활용해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 종료되더라도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설정은 유지되게 구현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0112" y="1722091"/>
            <a:ext cx="3024336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datepick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timepick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두 클래스를 활용해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설정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4005064"/>
            <a:ext cx="3024336" cy="135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&lt;view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재사용에 대한 이해 증진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Adapter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view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재사용해서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switch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계속해서 초기화되는 문제 발생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Index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맞게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sw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의 상태를 기억하는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arraylist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만들어서 해결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54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500</Words>
  <Application>Microsoft Office PowerPoint</Application>
  <PresentationFormat>화면 슬라이드 쇼(4:3)</PresentationFormat>
  <Paragraphs>99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6</cp:revision>
  <dcterms:created xsi:type="dcterms:W3CDTF">2019-11-22T04:19:25Z</dcterms:created>
  <dcterms:modified xsi:type="dcterms:W3CDTF">2019-11-22T05:14:56Z</dcterms:modified>
</cp:coreProperties>
</file>